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Montserrat Bold" panose="00000800000000000000" pitchFamily="2" charset="0"/>
      <p:bold r:id="rId15"/>
    </p:embeddedFont>
    <p:embeddedFont>
      <p:font typeface="Source Sans Pro" panose="020B0503030403020204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4047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552813"/>
            <a:ext cx="7416403" cy="2902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00"/>
              </a:lnSpc>
              <a:buNone/>
            </a:pPr>
            <a:r>
              <a:rPr lang="en-US" sz="6050" b="1" kern="0" spc="-6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Identification of Network Components</a:t>
            </a:r>
            <a:endParaRPr lang="en-US" sz="6050" dirty="0"/>
          </a:p>
        </p:txBody>
      </p:sp>
      <p:sp>
        <p:nvSpPr>
          <p:cNvPr id="4" name="Text 1"/>
          <p:cNvSpPr/>
          <p:nvPr/>
        </p:nvSpPr>
        <p:spPr>
          <a:xfrm>
            <a:off x="6350198" y="4825841"/>
            <a:ext cx="7416403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will provide an overview of the key hardware components that make up a computer network, from network interface cards to routers and wireless access points. Understanding these fundamental elements is crucial for maintaining and troubleshooting network connectivity.</a:t>
            </a: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38A58B-E3EB-E905-7B55-20E2BEB63608}"/>
              </a:ext>
            </a:extLst>
          </p:cNvPr>
          <p:cNvSpPr/>
          <p:nvPr/>
        </p:nvSpPr>
        <p:spPr>
          <a:xfrm>
            <a:off x="12678937" y="7772400"/>
            <a:ext cx="1862253" cy="356839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57845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Troubleshooting Network Issues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2908221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77158" y="3017520"/>
            <a:ext cx="12858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65923" y="2908221"/>
            <a:ext cx="2782729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Hardware Verification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65923" y="3757493"/>
            <a:ext cx="2782729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Checking the physical network components, such as cables, ports, and adapters, is a crucial first step.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2908221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875490" y="3017520"/>
            <a:ext cx="1952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97592" y="2908221"/>
            <a:ext cx="2782729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Software Configuration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97592" y="3757493"/>
            <a:ext cx="2782729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proper driver installation and network settings can resolve many connectivity problems.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3798" y="613279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1043464" y="6242090"/>
            <a:ext cx="19585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65923" y="6132790"/>
            <a:ext cx="3008590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Isolation and Testing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65923" y="6631424"/>
            <a:ext cx="661427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Isolating the issue and testing network components individually can help identify the root cause of the problem.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5421" y="977741"/>
            <a:ext cx="7665958" cy="1199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kern="0" spc="-38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 and Key Takeaways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25421" y="2494121"/>
            <a:ext cx="3727490" cy="2115026"/>
          </a:xfrm>
          <a:prstGeom prst="roundRect">
            <a:avLst>
              <a:gd name="adj" fmla="val 149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36519" y="2705219"/>
            <a:ext cx="2916674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Network Fundamentals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436519" y="3131701"/>
            <a:ext cx="3305294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Understanding the core hardware components of a network is essential for maintaining, troubleshooting, and improving network performance.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008" y="2494121"/>
            <a:ext cx="3727490" cy="2115026"/>
          </a:xfrm>
          <a:prstGeom prst="roundRect">
            <a:avLst>
              <a:gd name="adj" fmla="val 149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375106" y="2705219"/>
            <a:ext cx="2644259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Hands-on Experience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375106" y="3131701"/>
            <a:ext cx="3305294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Practical experience with network hardware and tools is crucial for developing the skills needed in the IT field.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5421" y="4820245"/>
            <a:ext cx="3727490" cy="2431613"/>
          </a:xfrm>
          <a:prstGeom prst="roundRect">
            <a:avLst>
              <a:gd name="adj" fmla="val 1303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436519" y="5031343"/>
            <a:ext cx="2584490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Continuous Learning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436519" y="5457825"/>
            <a:ext cx="3305294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 technology evolves, staying up-to-date with the latest network hardware and best practices is key.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164008" y="4820245"/>
            <a:ext cx="3727490" cy="2431613"/>
          </a:xfrm>
          <a:prstGeom prst="roundRect">
            <a:avLst>
              <a:gd name="adj" fmla="val 1303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375106" y="5031343"/>
            <a:ext cx="3006090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Importance of Networks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375106" y="5457825"/>
            <a:ext cx="3305294" cy="1582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Reliable and efficient networks are the backbone of modern communication and data exchange in both personal and professional settings.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18A4DE-4C46-2E26-5FD3-CFA1387DAD40}"/>
              </a:ext>
            </a:extLst>
          </p:cNvPr>
          <p:cNvSpPr/>
          <p:nvPr/>
        </p:nvSpPr>
        <p:spPr>
          <a:xfrm>
            <a:off x="12678937" y="7772400"/>
            <a:ext cx="1862253" cy="356839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534364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Thank You for Your Participation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307086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sincerely thank all attendees and faculty members for your valuable time and engagement throughout this presentation. 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325070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Presented By AIML-C (Roll No. 16, 17, 18 ,19)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717" y="615672"/>
            <a:ext cx="8393311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4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Network Components Overview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82717" y="1698188"/>
            <a:ext cx="1306496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comprehensive guide to understanding network hardware and infrastructure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299960" y="2285167"/>
            <a:ext cx="30480" cy="5328642"/>
          </a:xfrm>
          <a:prstGeom prst="roundRect">
            <a:avLst>
              <a:gd name="adj" fmla="val 110059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6311384" y="2773085"/>
            <a:ext cx="782717" cy="30480"/>
          </a:xfrm>
          <a:prstGeom prst="roundRect">
            <a:avLst>
              <a:gd name="adj" fmla="val 110059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7063621" y="2536746"/>
            <a:ext cx="503158" cy="50315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7256859" y="2635806"/>
            <a:ext cx="116562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24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3544014" y="2508766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Getting Started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82717" y="2960489"/>
            <a:ext cx="530256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Network component identification fundamentals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82717" y="3374112"/>
            <a:ext cx="530256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Basic network hardware concepts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536299" y="3891201"/>
            <a:ext cx="782717" cy="30480"/>
          </a:xfrm>
          <a:prstGeom prst="roundRect">
            <a:avLst>
              <a:gd name="adj" fmla="val 110059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7063621" y="3654862"/>
            <a:ext cx="503158" cy="50315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226737" y="3753922"/>
            <a:ext cx="176927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24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8545116" y="3626882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Core Components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8545116" y="4078605"/>
            <a:ext cx="530256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Network Interface Cards (NICs)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545116" y="4492228"/>
            <a:ext cx="530256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Routers and switches functionality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8545116" y="4905851"/>
            <a:ext cx="530256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Wireless Access Points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6311384" y="5033724"/>
            <a:ext cx="782717" cy="30480"/>
          </a:xfrm>
          <a:prstGeom prst="roundRect">
            <a:avLst>
              <a:gd name="adj" fmla="val 110059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7"/>
          <p:cNvSpPr/>
          <p:nvPr/>
        </p:nvSpPr>
        <p:spPr>
          <a:xfrm>
            <a:off x="7063621" y="4797385"/>
            <a:ext cx="503158" cy="50315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7226379" y="4896445"/>
            <a:ext cx="177522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24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2689741" y="4769406"/>
            <a:ext cx="33955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Connection Infrastructure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782717" y="5221129"/>
            <a:ext cx="530256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Modems and gateways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82717" y="5634752"/>
            <a:ext cx="530256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Network cables and connectors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82717" y="6048375"/>
            <a:ext cx="530256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Network adapters and drivers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7536299" y="6176367"/>
            <a:ext cx="782717" cy="30480"/>
          </a:xfrm>
          <a:prstGeom prst="roundRect">
            <a:avLst>
              <a:gd name="adj" fmla="val 110059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Shape 24"/>
          <p:cNvSpPr/>
          <p:nvPr/>
        </p:nvSpPr>
        <p:spPr>
          <a:xfrm>
            <a:off x="7063621" y="5940028"/>
            <a:ext cx="503158" cy="50315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7" name="Text 25"/>
          <p:cNvSpPr/>
          <p:nvPr/>
        </p:nvSpPr>
        <p:spPr>
          <a:xfrm>
            <a:off x="7211616" y="6039088"/>
            <a:ext cx="20705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24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400" dirty="0"/>
          </a:p>
        </p:txBody>
      </p:sp>
      <p:sp>
        <p:nvSpPr>
          <p:cNvPr id="28" name="Text 26"/>
          <p:cNvSpPr/>
          <p:nvPr/>
        </p:nvSpPr>
        <p:spPr>
          <a:xfrm>
            <a:off x="8545116" y="5912048"/>
            <a:ext cx="264604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Mastering Networks</a:t>
            </a:r>
            <a:endParaRPr lang="en-US" sz="2000" dirty="0"/>
          </a:p>
        </p:txBody>
      </p:sp>
      <p:sp>
        <p:nvSpPr>
          <p:cNvPr id="29" name="Text 27"/>
          <p:cNvSpPr/>
          <p:nvPr/>
        </p:nvSpPr>
        <p:spPr>
          <a:xfrm>
            <a:off x="8545116" y="6363772"/>
            <a:ext cx="530256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Troubleshooting techniques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8545116" y="6777395"/>
            <a:ext cx="5302568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Final review and key concepts</a:t>
            </a:r>
            <a:endParaRPr lang="en-US" sz="175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1799CE-BACA-D6C1-7259-5E045D79D147}"/>
              </a:ext>
            </a:extLst>
          </p:cNvPr>
          <p:cNvSpPr/>
          <p:nvPr/>
        </p:nvSpPr>
        <p:spPr>
          <a:xfrm>
            <a:off x="12678937" y="7772400"/>
            <a:ext cx="1862253" cy="356839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848082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Introduction to Network Hardware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289845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63558" y="3007757"/>
            <a:ext cx="12858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52323" y="2898457"/>
            <a:ext cx="27827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Network Essentials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52323" y="3397091"/>
            <a:ext cx="2782729" cy="2220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Network hardware includes the physical devices that enable data communication between computers and other devices.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89845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61890" y="3007757"/>
            <a:ext cx="1952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83992" y="2898457"/>
            <a:ext cx="278272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Interconnectivity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83992" y="3397091"/>
            <a:ext cx="2782729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These components work together to transmit, receive, and route data across a local or wide area network.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198" y="614255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529864" y="6251853"/>
            <a:ext cx="19585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52323" y="614255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Hands-on Learning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52323" y="6641187"/>
            <a:ext cx="661427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Identifying and understanding network hardware is a key skill for IT professionals and students.</a:t>
            </a:r>
            <a:endParaRPr lang="en-US" sz="1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742BEF-2AD8-6BE1-D4F3-6BF28C11859B}"/>
              </a:ext>
            </a:extLst>
          </p:cNvPr>
          <p:cNvSpPr/>
          <p:nvPr/>
        </p:nvSpPr>
        <p:spPr>
          <a:xfrm>
            <a:off x="12678937" y="7772400"/>
            <a:ext cx="1862253" cy="356839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05526"/>
            <a:ext cx="889146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Network Interface Cards (NICs)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62378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Wired Connectivity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221242"/>
            <a:ext cx="389894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NICs provide Ethernet ports for connecting devices to a local area network (LAN) using Ethernet cables.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623786"/>
            <a:ext cx="300168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Wireless Capabilities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72576" y="4221242"/>
            <a:ext cx="3898940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Many NICs also include WiFi functionality, enabling wireless network connectivity without physical cables.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62378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Driver Importance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1354" y="4221242"/>
            <a:ext cx="389894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Proper NIC driver installation is crucial for ensuring stable and reliable network communication.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1CC3ED-B9CC-93EF-89D8-117CADCB1371}"/>
              </a:ext>
            </a:extLst>
          </p:cNvPr>
          <p:cNvSpPr/>
          <p:nvPr/>
        </p:nvSpPr>
        <p:spPr>
          <a:xfrm>
            <a:off x="12678937" y="7772400"/>
            <a:ext cx="1862253" cy="356839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733306"/>
            <a:ext cx="627435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Routers and Switches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218724" y="1804749"/>
            <a:ext cx="30480" cy="5691426"/>
          </a:xfrm>
          <a:prstGeom prst="roundRect">
            <a:avLst>
              <a:gd name="adj" fmla="val 121472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481137" y="2344817"/>
            <a:ext cx="863798" cy="30480"/>
          </a:xfrm>
          <a:prstGeom prst="roundRect">
            <a:avLst>
              <a:gd name="adj" fmla="val 121472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956310" y="2082403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169670" y="2191703"/>
            <a:ext cx="12858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91514" y="205156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Routers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91514" y="2550200"/>
            <a:ext cx="568868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Routers interconnect networks, routing data between local and wide area networks.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1137" y="4324231"/>
            <a:ext cx="863798" cy="30480"/>
          </a:xfrm>
          <a:prstGeom prst="roundRect">
            <a:avLst>
              <a:gd name="adj" fmla="val 121472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956310" y="406181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136333" y="4171117"/>
            <a:ext cx="1952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91514" y="403098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Switches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91514" y="4529614"/>
            <a:ext cx="568868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Switches connect devices within a local network, facilitating high-speed data transfers.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1137" y="6303645"/>
            <a:ext cx="863798" cy="30480"/>
          </a:xfrm>
          <a:prstGeom prst="roundRect">
            <a:avLst>
              <a:gd name="adj" fmla="val 121472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956310" y="6041231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1135975" y="6150531"/>
            <a:ext cx="19585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91514" y="601039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91514" y="6509028"/>
            <a:ext cx="568868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Routers and switches work together to create a cohesive and efficient network infrastructure.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807363"/>
            <a:ext cx="662320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Wireless Access Points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1878806"/>
            <a:ext cx="3584853" cy="2823567"/>
          </a:xfrm>
          <a:prstGeom prst="roundRect">
            <a:avLst>
              <a:gd name="adj" fmla="val 1311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97015" y="2125623"/>
            <a:ext cx="309122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Wireless Connectivity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97015" y="2974896"/>
            <a:ext cx="3091220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Wireless access points (WAPs) enable wireless devices to connect to a network without physical cables.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1878806"/>
            <a:ext cx="3584853" cy="2823567"/>
          </a:xfrm>
          <a:prstGeom prst="roundRect">
            <a:avLst>
              <a:gd name="adj" fmla="val 1311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428684" y="2125623"/>
            <a:ext cx="288333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Expanded Coverage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8684" y="2624257"/>
            <a:ext cx="3091220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WAPs extend the reach of a network, providing wireless access in areas where wired connections are impractical.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4949190"/>
            <a:ext cx="3584853" cy="2472928"/>
          </a:xfrm>
          <a:prstGeom prst="roundRect">
            <a:avLst>
              <a:gd name="adj" fmla="val 149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97015" y="519600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Security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97015" y="5694640"/>
            <a:ext cx="3091220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WAPs often include built-in security protocols to protect wireless network traffic and access.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0181868" y="4949190"/>
            <a:ext cx="3584853" cy="2472928"/>
          </a:xfrm>
          <a:prstGeom prst="roundRect">
            <a:avLst>
              <a:gd name="adj" fmla="val 149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428684" y="519600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28684" y="5694640"/>
            <a:ext cx="3091220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Multiple WAPs can be deployed to create a seamless wireless network that scales to meet growing needs.</a:t>
            </a:r>
            <a:endParaRPr lang="en-US" sz="1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73E4CF-DC8F-2D4F-16DF-AD9AFE84BA4B}"/>
              </a:ext>
            </a:extLst>
          </p:cNvPr>
          <p:cNvSpPr/>
          <p:nvPr/>
        </p:nvSpPr>
        <p:spPr>
          <a:xfrm>
            <a:off x="12678937" y="7772400"/>
            <a:ext cx="1862253" cy="356839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375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463" y="3888819"/>
            <a:ext cx="6606659" cy="690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kern="0" spc="-43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Modems and Gateways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63" y="4943594"/>
            <a:ext cx="607457" cy="6074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50463" y="5794058"/>
            <a:ext cx="276141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Modems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850463" y="6284833"/>
            <a:ext cx="4066818" cy="1093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Modems convert digital data into analog signals for transmission over telephone or cable lines.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732" y="4943594"/>
            <a:ext cx="607457" cy="6074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1732" y="5794058"/>
            <a:ext cx="276141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Gateways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281732" y="6284833"/>
            <a:ext cx="4066818" cy="1093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Gateways combine the functionality of a modem and a router, providing internet access and network connectivity.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000" y="4943594"/>
            <a:ext cx="607457" cy="6074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000" y="5794058"/>
            <a:ext cx="276141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Connectivity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713000" y="6284833"/>
            <a:ext cx="4066937" cy="1093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Modems and gateways enable devices to connect to the internet and communicate across networks.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168395-F024-2907-AC27-D127E4311815}"/>
              </a:ext>
            </a:extLst>
          </p:cNvPr>
          <p:cNvSpPr/>
          <p:nvPr/>
        </p:nvSpPr>
        <p:spPr>
          <a:xfrm>
            <a:off x="12678937" y="7772400"/>
            <a:ext cx="1862253" cy="356839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336" y="616982"/>
            <a:ext cx="7573327" cy="1274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40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Network Cables and Connectors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36" y="2228136"/>
            <a:ext cx="1121926" cy="179510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43733" y="2452449"/>
            <a:ext cx="254984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Ethernet Cables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243733" y="2905720"/>
            <a:ext cx="611493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Ethernet cables, such as Cat5e and Cat6, provide wired connections between network devices.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36" y="4023241"/>
            <a:ext cx="1121926" cy="179510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43733" y="4247555"/>
            <a:ext cx="254984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Coaxial Cables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243733" y="4700826"/>
            <a:ext cx="611493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Coaxial cables are used for cable internet and television connections, as well as some legacy networks.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36" y="5818346"/>
            <a:ext cx="1121926" cy="179510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43733" y="6042660"/>
            <a:ext cx="254984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2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Connectors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243733" y="6495931"/>
            <a:ext cx="6114931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Network cables utilize various connector types, such as RJ-45, BNC, and F-Type, to interface with devices.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961" y="1016794"/>
            <a:ext cx="7478078" cy="1352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kern="0" spc="-43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Network Adapters and Drivers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832961" y="2725817"/>
            <a:ext cx="7478078" cy="4486989"/>
          </a:xfrm>
          <a:prstGeom prst="roundRect">
            <a:avLst>
              <a:gd name="adj" fmla="val 79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40581" y="2733437"/>
            <a:ext cx="7462838" cy="13716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78587" y="2883813"/>
            <a:ext cx="3251597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Network Adapters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813816" y="2883813"/>
            <a:ext cx="3251597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 network connectivity for devices without built-in NICs, such as laptops and desktops.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40581" y="4105037"/>
            <a:ext cx="7462838" cy="172854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78587" y="4255413"/>
            <a:ext cx="3251597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Drivers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13816" y="4255413"/>
            <a:ext cx="3251597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 proper communication between the network adapter and the device's operating system.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40581" y="5833586"/>
            <a:ext cx="7462838" cy="13716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078587" y="5983962"/>
            <a:ext cx="3251597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Compatibility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4813816" y="5983962"/>
            <a:ext cx="3251597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Selecting the correct driver is crucial for ensuring reliable and efficient network performance.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732</Words>
  <Application>Microsoft Office PowerPoint</Application>
  <PresentationFormat>Custom</PresentationFormat>
  <Paragraphs>113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Source Sans Pro</vt:lpstr>
      <vt:lpstr>Montserrat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Pawan Shetty</cp:lastModifiedBy>
  <cp:revision>2</cp:revision>
  <dcterms:created xsi:type="dcterms:W3CDTF">2024-11-19T17:03:50Z</dcterms:created>
  <dcterms:modified xsi:type="dcterms:W3CDTF">2024-11-19T17:23:24Z</dcterms:modified>
</cp:coreProperties>
</file>